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0" r:id="rId4"/>
    <p:sldId id="279" r:id="rId5"/>
    <p:sldId id="274" r:id="rId6"/>
    <p:sldId id="272" r:id="rId7"/>
    <p:sldId id="276" r:id="rId8"/>
    <p:sldId id="259" r:id="rId9"/>
    <p:sldId id="261" r:id="rId10"/>
    <p:sldId id="263" r:id="rId11"/>
    <p:sldId id="277" r:id="rId12"/>
    <p:sldId id="268" r:id="rId13"/>
    <p:sldId id="264" r:id="rId14"/>
    <p:sldId id="270" r:id="rId15"/>
    <p:sldId id="265" r:id="rId16"/>
    <p:sldId id="266" r:id="rId17"/>
    <p:sldId id="267" r:id="rId18"/>
    <p:sldId id="269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78BF-F018-4C42-B52C-2E0A6636CEB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AB61-D1E2-445E-83E8-B1F52C3FC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Aristotle’s universe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http://www.math.dartmouth.edu/archive/c2w99/public_html/wklyimages/Aristotelian.Cosm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4360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Eudoxus</a:t>
            </a:r>
            <a:r>
              <a:rPr lang="en-US" dirty="0" smtClean="0"/>
              <a:t>’ model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02722"/>
            <a:ext cx="4038600" cy="555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Eudox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42" y="1600200"/>
            <a:ext cx="6036715" cy="4525963"/>
          </a:xfrm>
        </p:spPr>
      </p:pic>
    </p:spTree>
    <p:extLst>
      <p:ext uri="{BB962C8B-B14F-4D97-AF65-F5344CB8AC3E}">
        <p14:creationId xmlns:p14="http://schemas.microsoft.com/office/powerpoint/2010/main" val="133333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Hipparchus </a:t>
            </a:r>
            <a:endParaRPr lang="en-US" dirty="0"/>
          </a:p>
        </p:txBody>
      </p:sp>
      <p:pic>
        <p:nvPicPr>
          <p:cNvPr id="4" name="Content Placeholder 3" descr="120px-Hipparchus_by_Rapha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73931"/>
            <a:ext cx="7759210" cy="588406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Claudius Ptolemy (90-168 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676650" cy="44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Epicycle </a:t>
            </a:r>
            <a:endParaRPr lang="en-US"/>
          </a:p>
        </p:txBody>
      </p:sp>
      <p:pic>
        <p:nvPicPr>
          <p:cNvPr id="4" name="Content Placeholder 3" descr="epicycle_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4867" y="1600201"/>
            <a:ext cx="3794266" cy="4495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Epicycle on deferent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97000"/>
            <a:ext cx="409575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Epicycle on deferent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5295900" cy="70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Ferris Wheel</a:t>
            </a:r>
            <a:endParaRPr lang="en-US" dirty="0"/>
          </a:p>
        </p:txBody>
      </p:sp>
      <p:pic>
        <p:nvPicPr>
          <p:cNvPr id="4" name="Content Placeholder 3" descr="720px-Wiener_Riesenrad_DSC02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1888" y="1371600"/>
            <a:ext cx="6136708" cy="5105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Equant</a:t>
            </a:r>
            <a:r>
              <a:rPr lang="en-US" dirty="0" smtClean="0"/>
              <a:t> Point </a:t>
            </a:r>
            <a:endParaRPr lang="en-US" dirty="0"/>
          </a:p>
        </p:txBody>
      </p:sp>
      <p:pic>
        <p:nvPicPr>
          <p:cNvPr id="4" name="Content Placeholder 3" descr="equant_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3042" y="2048669"/>
            <a:ext cx="4512558" cy="452443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Equant</a:t>
            </a:r>
            <a:r>
              <a:rPr lang="en-US" dirty="0" smtClean="0"/>
              <a:t> Point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4" y="1600200"/>
            <a:ext cx="4184851" cy="4525963"/>
          </a:xfrm>
        </p:spPr>
      </p:pic>
    </p:spTree>
    <p:extLst>
      <p:ext uri="{BB962C8B-B14F-4D97-AF65-F5344CB8AC3E}">
        <p14:creationId xmlns:p14="http://schemas.microsoft.com/office/powerpoint/2010/main" val="122314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Aristotle’s universe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Geocentric Universe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  <p:extLst>
      <p:ext uri="{BB962C8B-B14F-4D97-AF65-F5344CB8AC3E}">
        <p14:creationId xmlns:p14="http://schemas.microsoft.com/office/powerpoint/2010/main" val="136926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Telling time with a gnomon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18" y="1600200"/>
            <a:ext cx="6374764" cy="4525963"/>
          </a:xfrm>
        </p:spPr>
      </p:pic>
    </p:spTree>
    <p:extLst>
      <p:ext uri="{BB962C8B-B14F-4D97-AF65-F5344CB8AC3E}">
        <p14:creationId xmlns:p14="http://schemas.microsoft.com/office/powerpoint/2010/main" val="259759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Sundial at Saint </a:t>
            </a:r>
            <a:r>
              <a:rPr lang="en-US" dirty="0"/>
              <a:t>Michael's Mount, Cornwall, England.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20" y="1600200"/>
            <a:ext cx="6800960" cy="4525963"/>
          </a:xfrm>
        </p:spPr>
      </p:pic>
    </p:spTree>
    <p:extLst>
      <p:ext uri="{BB962C8B-B14F-4D97-AF65-F5344CB8AC3E}">
        <p14:creationId xmlns:p14="http://schemas.microsoft.com/office/powerpoint/2010/main" val="12895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Winter Solstice (NASA image)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2245"/>
            <a:ext cx="8229600" cy="3561873"/>
          </a:xfrm>
        </p:spPr>
      </p:pic>
    </p:spTree>
    <p:extLst>
      <p:ext uri="{BB962C8B-B14F-4D97-AF65-F5344CB8AC3E}">
        <p14:creationId xmlns:p14="http://schemas.microsoft.com/office/powerpoint/2010/main" val="217631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37"/>
            <a:ext cx="4983938" cy="3840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0"/>
            <a:ext cx="5257799" cy="41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Retrograde motion of planets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0989" y="1600200"/>
            <a:ext cx="55820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57</Words>
  <Application>Microsoft Office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Aristotle’s universe</vt:lpstr>
      <vt:lpstr>Aristotle’s universe </vt:lpstr>
      <vt:lpstr>The Geocentric Universe</vt:lpstr>
      <vt:lpstr>Telling time with a gnomon</vt:lpstr>
      <vt:lpstr>Sundial at Saint Michael's Mount, Cornwall, England.</vt:lpstr>
      <vt:lpstr> Winter Solstice (NASA image) </vt:lpstr>
      <vt:lpstr>PowerPoint Presentation</vt:lpstr>
      <vt:lpstr>Retrograde motion of planets</vt:lpstr>
      <vt:lpstr>PowerPoint Presentation</vt:lpstr>
      <vt:lpstr>Eudoxus’ model </vt:lpstr>
      <vt:lpstr>Eudox</vt:lpstr>
      <vt:lpstr>Hipparchus </vt:lpstr>
      <vt:lpstr>Claudius Ptolemy (90-168 CE)</vt:lpstr>
      <vt:lpstr>Epicycle </vt:lpstr>
      <vt:lpstr>Epicycle on deferent</vt:lpstr>
      <vt:lpstr>Epicycle on deferent </vt:lpstr>
      <vt:lpstr>Ferris Wheel</vt:lpstr>
      <vt:lpstr>Equant Point </vt:lpstr>
      <vt:lpstr>Equant Point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elements</dc:title>
  <dc:creator>Meera</dc:creator>
  <cp:lastModifiedBy>Toshiba-User</cp:lastModifiedBy>
  <cp:revision>37</cp:revision>
  <dcterms:created xsi:type="dcterms:W3CDTF">2012-02-21T08:47:20Z</dcterms:created>
  <dcterms:modified xsi:type="dcterms:W3CDTF">2016-02-12T03:17:00Z</dcterms:modified>
</cp:coreProperties>
</file>