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56" r:id="rId6"/>
    <p:sldId id="264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99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6DE7-300D-4A67-B52D-D83CE5943E20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465B5-DF33-480A-BE22-44CA5E4B86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6DE7-300D-4A67-B52D-D83CE5943E20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465B5-DF33-480A-BE22-44CA5E4B86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6DE7-300D-4A67-B52D-D83CE5943E20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465B5-DF33-480A-BE22-44CA5E4B86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6DE7-300D-4A67-B52D-D83CE5943E20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465B5-DF33-480A-BE22-44CA5E4B86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6DE7-300D-4A67-B52D-D83CE5943E20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465B5-DF33-480A-BE22-44CA5E4B86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6DE7-300D-4A67-B52D-D83CE5943E20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465B5-DF33-480A-BE22-44CA5E4B86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6DE7-300D-4A67-B52D-D83CE5943E20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465B5-DF33-480A-BE22-44CA5E4B86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6DE7-300D-4A67-B52D-D83CE5943E20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465B5-DF33-480A-BE22-44CA5E4B86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6DE7-300D-4A67-B52D-D83CE5943E20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465B5-DF33-480A-BE22-44CA5E4B86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6DE7-300D-4A67-B52D-D83CE5943E20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465B5-DF33-480A-BE22-44CA5E4B86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6DE7-300D-4A67-B52D-D83CE5943E20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465B5-DF33-480A-BE22-44CA5E4B86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16DE7-300D-4A67-B52D-D83CE5943E20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465B5-DF33-480A-BE22-44CA5E4B86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Aristotle 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834389"/>
            <a:ext cx="4800600" cy="6415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Archeological remains of Lyceum 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1475" y="1819275"/>
            <a:ext cx="6096000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Aristotle’s Four 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US" b="1" dirty="0" smtClean="0"/>
              <a:t>Material cause</a:t>
            </a:r>
            <a:r>
              <a:rPr lang="en-US" dirty="0" smtClean="0"/>
              <a:t>:  the matter our of which it is made. E.g., the material cause of a house is bricks, wood, steel etc. (Rain: water)  The materialists were exclusively concerned with this cause. </a:t>
            </a:r>
          </a:p>
          <a:p>
            <a:pPr lvl="0"/>
            <a:endParaRPr lang="en-US" b="1" dirty="0" smtClean="0"/>
          </a:p>
          <a:p>
            <a:pPr lvl="0"/>
            <a:r>
              <a:rPr lang="en-US" b="1" dirty="0" smtClean="0"/>
              <a:t>Efficient cause</a:t>
            </a:r>
            <a:r>
              <a:rPr lang="en-US" dirty="0" smtClean="0"/>
              <a:t>: who made it?  the agency behind an object. The efficient cause of a house is the builder, the bricklayer. (Rain: the cooling of the moisture/condensation. (Empedocles and Anaxagoras) </a:t>
            </a:r>
          </a:p>
          <a:p>
            <a:endParaRPr lang="en-US" dirty="0" smtClean="0"/>
          </a:p>
          <a:p>
            <a:pPr lvl="0"/>
            <a:r>
              <a:rPr lang="en-US" b="1" dirty="0" smtClean="0"/>
              <a:t>Formal cause</a:t>
            </a:r>
            <a:r>
              <a:rPr lang="en-US" dirty="0" smtClean="0"/>
              <a:t>: the structure or design, the form.  e.g., the formal cause of a house is the architecture (rain: the form or the nature of water is to fall down) Pythagoreans and Plato only with Formal 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 lvl="0"/>
            <a:r>
              <a:rPr lang="en-US" b="1" dirty="0" smtClean="0"/>
              <a:t>The final cause:</a:t>
            </a:r>
            <a:r>
              <a:rPr lang="en-US" dirty="0" smtClean="0"/>
              <a:t> what goal, end or purpose does it serve? The final cause – the purpose  -- of a house is to provide shelter. (rain: so that plants can grow;  whereas we will say that plants grow because they find moisture, 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teleological explanation is that which answers the question WHY</a:t>
            </a:r>
          </a:p>
          <a:p>
            <a:r>
              <a:rPr lang="en-US" dirty="0" smtClean="0"/>
              <a:t>It is an explanation given in terms of a goal, a purpose or a function to be fulfilled.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Winnie the Pooh </a:t>
            </a:r>
            <a:r>
              <a:rPr lang="en-US" dirty="0" smtClean="0"/>
              <a:t>–an Aristotelian?</a:t>
            </a:r>
            <a:endParaRPr lang="en-US" dirty="0"/>
          </a:p>
        </p:txBody>
      </p:sp>
      <p:pic>
        <p:nvPicPr>
          <p:cNvPr id="8" name="Content Placeholder 7" descr="winnie_the_pooh_sketch_with_bee_poster-p228140094269625888t5wm_4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24200" y="1371600"/>
            <a:ext cx="5486400" cy="54864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Aristotle’s Four Elements</a:t>
            </a:r>
            <a:endParaRPr lang="en-US" dirty="0"/>
          </a:p>
        </p:txBody>
      </p:sp>
      <p:pic>
        <p:nvPicPr>
          <p:cNvPr id="4" name="Content Placeholder 3" descr="aristotles%20elements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76400" y="1447800"/>
            <a:ext cx="6070600" cy="455295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Aristotle’s model of the Universe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bg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667000" y="1295400"/>
            <a:ext cx="4495800" cy="472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179</Words>
  <Application>Microsoft Office PowerPoint</Application>
  <PresentationFormat>On-screen Show (4:3)</PresentationFormat>
  <Paragraphs>16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Aristotle </vt:lpstr>
      <vt:lpstr>Archeological remains of Lyceum </vt:lpstr>
      <vt:lpstr>Aristotle’s Four Causes</vt:lpstr>
      <vt:lpstr>Teleology </vt:lpstr>
      <vt:lpstr>Winnie the Pooh –an Aristotelian?</vt:lpstr>
      <vt:lpstr>Aristotle’s Four Elements</vt:lpstr>
      <vt:lpstr>Aristotle’s model of the Universe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Aristotle </dc:title>
  <dc:creator>Meera</dc:creator>
  <cp:lastModifiedBy>Toshiba-User</cp:lastModifiedBy>
  <cp:revision>8</cp:revision>
  <dcterms:created xsi:type="dcterms:W3CDTF">2013-02-13T23:51:43Z</dcterms:created>
  <dcterms:modified xsi:type="dcterms:W3CDTF">2016-02-01T07:59:09Z</dcterms:modified>
</cp:coreProperties>
</file>