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660"/>
  </p:normalViewPr>
  <p:slideViewPr>
    <p:cSldViewPr>
      <p:cViewPr>
        <p:scale>
          <a:sx n="100" d="100"/>
          <a:sy n="100" d="100"/>
        </p:scale>
        <p:origin x="-4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DDD3-6F3D-4421-B0F0-730DCA9927E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AB91-5C2D-4219-9000-77439CE2D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18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DDD3-6F3D-4421-B0F0-730DCA9927E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AB91-5C2D-4219-9000-77439CE2D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7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DDD3-6F3D-4421-B0F0-730DCA9927E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AB91-5C2D-4219-9000-77439CE2D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8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DDD3-6F3D-4421-B0F0-730DCA9927E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AB91-5C2D-4219-9000-77439CE2D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89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DDD3-6F3D-4421-B0F0-730DCA9927E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AB91-5C2D-4219-9000-77439CE2D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47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DDD3-6F3D-4421-B0F0-730DCA9927E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AB91-5C2D-4219-9000-77439CE2D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80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DDD3-6F3D-4421-B0F0-730DCA9927E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AB91-5C2D-4219-9000-77439CE2D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71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DDD3-6F3D-4421-B0F0-730DCA9927E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AB91-5C2D-4219-9000-77439CE2D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6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DDD3-6F3D-4421-B0F0-730DCA9927E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AB91-5C2D-4219-9000-77439CE2D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13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DDD3-6F3D-4421-B0F0-730DCA9927E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AB91-5C2D-4219-9000-77439CE2D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DDD3-6F3D-4421-B0F0-730DCA9927E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CAB91-5C2D-4219-9000-77439CE2D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2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DDDD3-6F3D-4421-B0F0-730DCA9927E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CAB91-5C2D-4219-9000-77439CE2D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Maria </a:t>
            </a:r>
            <a:r>
              <a:rPr lang="en-US" dirty="0" err="1" smtClean="0"/>
              <a:t>Agnesi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0" y="2237581"/>
            <a:ext cx="2794000" cy="3251200"/>
          </a:xfrm>
        </p:spPr>
      </p:pic>
    </p:spTree>
    <p:extLst>
      <p:ext uri="{BB962C8B-B14F-4D97-AF65-F5344CB8AC3E}">
        <p14:creationId xmlns:p14="http://schemas.microsoft.com/office/powerpoint/2010/main" val="2596607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Laura </a:t>
            </a:r>
            <a:r>
              <a:rPr lang="en-US" dirty="0" err="1" smtClean="0"/>
              <a:t>Bassi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25" y="2253456"/>
            <a:ext cx="2266950" cy="3219450"/>
          </a:xfrm>
        </p:spPr>
      </p:pic>
    </p:spTree>
    <p:extLst>
      <p:ext uri="{BB962C8B-B14F-4D97-AF65-F5344CB8AC3E}">
        <p14:creationId xmlns:p14="http://schemas.microsoft.com/office/powerpoint/2010/main" val="4059328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Maria </a:t>
            </a:r>
            <a:r>
              <a:rPr lang="en-US" dirty="0" err="1" smtClean="0"/>
              <a:t>Cunitz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174" y="1818737"/>
            <a:ext cx="2793651" cy="4088889"/>
          </a:xfrm>
        </p:spPr>
      </p:pic>
    </p:spTree>
    <p:extLst>
      <p:ext uri="{BB962C8B-B14F-4D97-AF65-F5344CB8AC3E}">
        <p14:creationId xmlns:p14="http://schemas.microsoft.com/office/powerpoint/2010/main" val="2749159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Maria </a:t>
            </a:r>
            <a:r>
              <a:rPr lang="en-US" dirty="0" err="1" smtClean="0"/>
              <a:t>Cunitz</a:t>
            </a:r>
            <a:r>
              <a:rPr lang="en-US" dirty="0" smtClean="0"/>
              <a:t>, memorial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213849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J. </a:t>
            </a:r>
            <a:r>
              <a:rPr lang="en-US" dirty="0" err="1" smtClean="0"/>
              <a:t>Hevelius</a:t>
            </a:r>
            <a:r>
              <a:rPr lang="en-US" dirty="0" smtClean="0"/>
              <a:t> with a telescope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317" y="1798637"/>
            <a:ext cx="3885365" cy="4525963"/>
          </a:xfrm>
        </p:spPr>
      </p:pic>
    </p:spTree>
    <p:extLst>
      <p:ext uri="{BB962C8B-B14F-4D97-AF65-F5344CB8AC3E}">
        <p14:creationId xmlns:p14="http://schemas.microsoft.com/office/powerpoint/2010/main" val="100652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Elisabetha</a:t>
            </a:r>
            <a:r>
              <a:rPr lang="en-US" dirty="0" smtClean="0"/>
              <a:t> </a:t>
            </a:r>
            <a:r>
              <a:rPr lang="en-US" dirty="0" err="1" smtClean="0"/>
              <a:t>Hevelius</a:t>
            </a:r>
            <a:r>
              <a:rPr lang="en-US" dirty="0" smtClean="0"/>
              <a:t> with her husband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377" y="1600200"/>
            <a:ext cx="2919246" cy="4525963"/>
          </a:xfrm>
        </p:spPr>
      </p:pic>
    </p:spTree>
    <p:extLst>
      <p:ext uri="{BB962C8B-B14F-4D97-AF65-F5344CB8AC3E}">
        <p14:creationId xmlns:p14="http://schemas.microsoft.com/office/powerpoint/2010/main" val="4143453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Maria </a:t>
            </a:r>
            <a:r>
              <a:rPr lang="en-US" dirty="0" err="1" smtClean="0"/>
              <a:t>Winkleman</a:t>
            </a:r>
            <a:r>
              <a:rPr lang="en-US" dirty="0"/>
              <a:t> </a:t>
            </a:r>
            <a:r>
              <a:rPr lang="en-US" dirty="0" err="1" smtClean="0"/>
              <a:t>Kirch</a:t>
            </a:r>
            <a:r>
              <a:rPr lang="en-US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87" y="2691606"/>
            <a:ext cx="2347913" cy="2817496"/>
          </a:xfrm>
        </p:spPr>
      </p:pic>
    </p:spTree>
    <p:extLst>
      <p:ext uri="{BB962C8B-B14F-4D97-AF65-F5344CB8AC3E}">
        <p14:creationId xmlns:p14="http://schemas.microsoft.com/office/powerpoint/2010/main" val="3025427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Portrait of a Mughal scholar using </a:t>
            </a:r>
            <a:r>
              <a:rPr lang="en-US" smtClean="0"/>
              <a:t>spectacles (1565-70)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4478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4058160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Jantar</a:t>
            </a:r>
            <a:r>
              <a:rPr lang="en-US" dirty="0" smtClean="0"/>
              <a:t> </a:t>
            </a:r>
            <a:r>
              <a:rPr lang="en-US" dirty="0" err="1" smtClean="0"/>
              <a:t>Mantar</a:t>
            </a:r>
            <a:r>
              <a:rPr lang="en-US" dirty="0" smtClean="0"/>
              <a:t>, New Delhi, built 1725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50586"/>
            <a:ext cx="8378238" cy="558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845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42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Maria Agnesi </vt:lpstr>
      <vt:lpstr>Laura Bassi</vt:lpstr>
      <vt:lpstr>Maria Cunitz</vt:lpstr>
      <vt:lpstr>Maria Cunitz, memorial </vt:lpstr>
      <vt:lpstr>J. Hevelius with a telescope</vt:lpstr>
      <vt:lpstr>Elisabetha Hevelius with her husband</vt:lpstr>
      <vt:lpstr>Maria Winkleman Kirch </vt:lpstr>
      <vt:lpstr>Portrait of a Mughal scholar using spectacles (1565-70)</vt:lpstr>
      <vt:lpstr>Jantar Mantar, New Delhi, built 1725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Maria Agnesi</dc:title>
  <dc:creator>Toshiba-User</dc:creator>
  <cp:lastModifiedBy>Toshiba-User</cp:lastModifiedBy>
  <cp:revision>5</cp:revision>
  <dcterms:created xsi:type="dcterms:W3CDTF">2016-04-11T07:43:36Z</dcterms:created>
  <dcterms:modified xsi:type="dcterms:W3CDTF">2016-04-12T02:37:10Z</dcterms:modified>
</cp:coreProperties>
</file>