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65" r:id="rId3"/>
    <p:sldId id="273" r:id="rId4"/>
    <p:sldId id="274" r:id="rId5"/>
    <p:sldId id="268" r:id="rId6"/>
    <p:sldId id="267" r:id="rId7"/>
    <p:sldId id="269" r:id="rId8"/>
    <p:sldId id="270" r:id="rId9"/>
    <p:sldId id="257" r:id="rId10"/>
    <p:sldId id="259" r:id="rId11"/>
    <p:sldId id="272" r:id="rId12"/>
    <p:sldId id="256" r:id="rId13"/>
    <p:sldId id="260" r:id="rId14"/>
    <p:sldId id="262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8C3E7-B42E-4D49-9082-9494A5284DD0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0CF6-15DF-4C74-9336-8C851372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8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7C109-25C7-49CA-9676-F2C14A1A495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n.wikipedia.org/wiki/File:Diagram_of_the_human_heart_(cropped).sv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Landmark Experiments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i="1" dirty="0" smtClean="0"/>
              <a:t>	Mathematical Physics		Human bodies </a:t>
            </a:r>
          </a:p>
          <a:p>
            <a:pPr>
              <a:buNone/>
            </a:pPr>
            <a:r>
              <a:rPr lang="en-US" dirty="0" smtClean="0"/>
              <a:t>Copernicus				Vesalius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Galileo	</a:t>
            </a:r>
            <a:r>
              <a:rPr lang="en-US" dirty="0" smtClean="0"/>
              <a:t>				</a:t>
            </a:r>
            <a:r>
              <a:rPr lang="en-US" dirty="0" err="1" smtClean="0"/>
              <a:t>Fabricius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Evangelista Torricelli</a:t>
            </a:r>
            <a:r>
              <a:rPr lang="en-US" dirty="0" smtClean="0">
                <a:solidFill>
                  <a:srgbClr val="FF0000"/>
                </a:solidFill>
              </a:rPr>
              <a:t>  (1608-47)		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Harvey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(Barometer)	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Blaise Pascal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(Blood circulation)		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FRANCIS BACON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The ROYAL SOCIETY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Boyle 				Robert Hooke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Hooke 				Antony von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Leeuvenhooke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(Air pump)				 (the microscope )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3429000"/>
            <a:ext cx="23622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 BACON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ROYAL SOCIETY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Galen’s physiology </a:t>
            </a:r>
            <a:endParaRPr lang="en-US" dirty="0"/>
          </a:p>
        </p:txBody>
      </p:sp>
      <p:pic>
        <p:nvPicPr>
          <p:cNvPr id="4" name="Content Placeholder 3" descr="diagram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524000"/>
            <a:ext cx="6066213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Galen’s physiology</a:t>
            </a:r>
            <a:endParaRPr lang="en-US" dirty="0"/>
          </a:p>
        </p:txBody>
      </p:sp>
      <p:pic>
        <p:nvPicPr>
          <p:cNvPr id="1026" name="Picture 2" descr="C:\Users\meera\Downloads\F2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69" y="1600200"/>
            <a:ext cx="320086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23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Heart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1266" name="Picture 2" descr="http://upload.wikimedia.org/wikipedia/commons/thumb/e/e5/Diagram_of_the_human_heart_%28cropped%29.svg/300px-Diagram_of_the_human_heart_%28cropped%29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4076700" cy="407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Harvey’s experiment to show circulation of the blood</a:t>
            </a:r>
            <a:endParaRPr lang="en-US" dirty="0"/>
          </a:p>
        </p:txBody>
      </p:sp>
      <p:pic>
        <p:nvPicPr>
          <p:cNvPr id="15362" name="Picture 2" descr="C:\Users\Meera\Pictures\800px-William_Harvey_(_1578-1657)_Venenbild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975" y="1371600"/>
            <a:ext cx="7551597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Alfonso Borelli (1609-1679)</a:t>
            </a:r>
            <a:endParaRPr lang="en-US" dirty="0"/>
          </a:p>
        </p:txBody>
      </p:sp>
      <p:pic>
        <p:nvPicPr>
          <p:cNvPr id="16386" name="Picture 2" descr="C:\Users\Meera\Pictures\GOe8Mt6vRdSNcg-yeivrEA_files\Giovanni_Alfonso_Borel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28799"/>
            <a:ext cx="3711523" cy="4785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 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600200"/>
            <a:ext cx="3153175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Experiments that made history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Experiments that made history</a:t>
            </a:r>
          </a:p>
          <a:p>
            <a:pPr>
              <a:buNone/>
            </a:pPr>
            <a:r>
              <a:rPr lang="en-US" dirty="0" smtClean="0"/>
              <a:t>	1. Galileo’s Inclined plane experiments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2. Evangelista  Torricelli’s  invention of the barometer</a:t>
            </a:r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Blaise</a:t>
            </a:r>
            <a:r>
              <a:rPr lang="en-US" dirty="0" smtClean="0"/>
              <a:t> Pascal’s famous test of atmospheric pressure</a:t>
            </a:r>
          </a:p>
          <a:p>
            <a:pPr marL="514350" indent="-514350">
              <a:buNone/>
            </a:pPr>
            <a:r>
              <a:rPr lang="en-US" dirty="0" smtClean="0"/>
              <a:t>    3. William Harvey’s demonstration of blood circulation</a:t>
            </a:r>
          </a:p>
          <a:p>
            <a:pPr marL="514350" indent="-514350">
              <a:buNone/>
            </a:pPr>
            <a:r>
              <a:rPr lang="en-US" dirty="0" smtClean="0"/>
              <a:t>				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755"/>
            <a:ext cx="3986984" cy="6553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1600200"/>
            <a:ext cx="3894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triple-lift suction pump powered by </a:t>
            </a:r>
          </a:p>
          <a:p>
            <a:r>
              <a:rPr lang="en-US" dirty="0" smtClean="0"/>
              <a:t>a water-wheel from the first half of the </a:t>
            </a:r>
          </a:p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c. from Agricola’s De re </a:t>
            </a:r>
            <a:r>
              <a:rPr lang="en-US" dirty="0" err="1" smtClean="0"/>
              <a:t>Metellica</a:t>
            </a:r>
            <a:r>
              <a:rPr lang="en-US" dirty="0" smtClean="0"/>
              <a:t>, </a:t>
            </a:r>
          </a:p>
          <a:p>
            <a:r>
              <a:rPr lang="en-US" dirty="0" smtClean="0"/>
              <a:t>1556.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0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7" y="295275"/>
            <a:ext cx="5572125" cy="6562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1219200"/>
            <a:ext cx="2731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Gasparo</a:t>
            </a:r>
            <a:r>
              <a:rPr lang="en-US" dirty="0" smtClean="0"/>
              <a:t> </a:t>
            </a:r>
            <a:r>
              <a:rPr lang="en-US" dirty="0" err="1" smtClean="0"/>
              <a:t>Berti’s</a:t>
            </a:r>
            <a:r>
              <a:rPr lang="en-US" dirty="0" smtClean="0"/>
              <a:t> experiment</a:t>
            </a:r>
          </a:p>
          <a:p>
            <a:r>
              <a:rPr lang="en-US" dirty="0" smtClean="0"/>
              <a:t>with water column</a:t>
            </a:r>
          </a:p>
        </p:txBody>
      </p:sp>
    </p:spTree>
    <p:extLst>
      <p:ext uri="{BB962C8B-B14F-4D97-AF65-F5344CB8AC3E}">
        <p14:creationId xmlns:p14="http://schemas.microsoft.com/office/powerpoint/2010/main" val="408367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Evangelista Torricelli </a:t>
            </a:r>
            <a:endParaRPr lang="en-US" dirty="0"/>
          </a:p>
        </p:txBody>
      </p:sp>
      <p:pic>
        <p:nvPicPr>
          <p:cNvPr id="26626" name="Picture 2" descr="D:\books2\history of science\Torricelli portra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9538"/>
            <a:ext cx="4267200" cy="5844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hysicalgeography.net/fundamentals/images/mercex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599" y="1219200"/>
            <a:ext cx="3791266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ooks2\history of science\torricelli ex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716281"/>
            <a:ext cx="5757863" cy="61417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609600"/>
            <a:ext cx="2364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Torricelli type </a:t>
            </a:r>
          </a:p>
          <a:p>
            <a:r>
              <a:rPr lang="en-US" dirty="0" smtClean="0"/>
              <a:t>experiments with </a:t>
            </a:r>
          </a:p>
          <a:p>
            <a:r>
              <a:rPr lang="en-US" dirty="0" smtClean="0"/>
              <a:t>tubes of different sizes </a:t>
            </a:r>
          </a:p>
          <a:p>
            <a:r>
              <a:rPr lang="en-US" dirty="0" smtClean="0"/>
              <a:t>and shapes.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ooks2\history of science\420px-Puy_de_dome_2001-12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09600"/>
            <a:ext cx="5334000" cy="4000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5181600"/>
            <a:ext cx="449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Puy</a:t>
            </a:r>
            <a:r>
              <a:rPr lang="en-US" dirty="0" smtClean="0"/>
              <a:t> de Dome, France where the Pascal-</a:t>
            </a:r>
            <a:r>
              <a:rPr lang="en-US" dirty="0" err="1" smtClean="0"/>
              <a:t>Perier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Experiment was done.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Harvey</a:t>
            </a:r>
            <a:endParaRPr lang="en-US" dirty="0"/>
          </a:p>
        </p:txBody>
      </p:sp>
      <p:pic>
        <p:nvPicPr>
          <p:cNvPr id="14338" name="Picture 2" descr="C:\Users\Meera\Pictures\William_Harvey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216" y="1367792"/>
            <a:ext cx="3923184" cy="4758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92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Landmark Experiments </vt:lpstr>
      <vt:lpstr>Experiments that made history  </vt:lpstr>
      <vt:lpstr>PowerPoint Presentation</vt:lpstr>
      <vt:lpstr>PowerPoint Presentation</vt:lpstr>
      <vt:lpstr>Evangelista Torricelli </vt:lpstr>
      <vt:lpstr>PowerPoint Presentation</vt:lpstr>
      <vt:lpstr>PowerPoint Presentation</vt:lpstr>
      <vt:lpstr>PowerPoint Presentation</vt:lpstr>
      <vt:lpstr>William Harvey</vt:lpstr>
      <vt:lpstr>Galen’s physiology </vt:lpstr>
      <vt:lpstr>Galen’s physiology</vt:lpstr>
      <vt:lpstr>Human Heart</vt:lpstr>
      <vt:lpstr>Harvey’s experiment to show circulation of the blood</vt:lpstr>
      <vt:lpstr>Alfonso Borelli (1609-1679)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Harvey</dc:title>
  <dc:creator>Meera</dc:creator>
  <cp:lastModifiedBy>Toshiba-User</cp:lastModifiedBy>
  <cp:revision>36</cp:revision>
  <dcterms:created xsi:type="dcterms:W3CDTF">2012-04-11T04:14:03Z</dcterms:created>
  <dcterms:modified xsi:type="dcterms:W3CDTF">2016-04-14T13:15:14Z</dcterms:modified>
</cp:coreProperties>
</file>