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58" r:id="rId4"/>
    <p:sldId id="259" r:id="rId5"/>
    <p:sldId id="262" r:id="rId6"/>
    <p:sldId id="268" r:id="rId7"/>
    <p:sldId id="260" r:id="rId8"/>
    <p:sldId id="261" r:id="rId9"/>
    <p:sldId id="263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6C58B-69B7-4DAB-8C04-124378B68C01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FA036-309F-4B06-8565-390FBD42F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A036-309F-4B06-8565-390FBD42F8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A613C-5DD1-4CD8-9303-F0296BD4F638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902C-2733-4593-B154-3D24432CE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Johanne</a:t>
            </a:r>
            <a:r>
              <a:rPr lang="en-US" dirty="0" smtClean="0"/>
              <a:t> </a:t>
            </a:r>
            <a:r>
              <a:rPr lang="en-US" dirty="0" err="1" smtClean="0"/>
              <a:t>Kepler</a:t>
            </a:r>
            <a:r>
              <a:rPr lang="en-US" dirty="0" smtClean="0"/>
              <a:t> (1571-1630)</a:t>
            </a:r>
            <a:br>
              <a:rPr lang="en-US" dirty="0" smtClean="0"/>
            </a:br>
            <a:r>
              <a:rPr lang="en-US" dirty="0" err="1" smtClean="0"/>
              <a:t>Tycho</a:t>
            </a:r>
            <a:r>
              <a:rPr lang="en-US" dirty="0" smtClean="0"/>
              <a:t> Brahe (1546-1601)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826"/>
            <a:ext cx="3581400" cy="533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229" y="1524000"/>
            <a:ext cx="388398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Brahe’s observatory at </a:t>
            </a:r>
            <a:r>
              <a:rPr lang="en-US" dirty="0" err="1" smtClean="0"/>
              <a:t>Hveen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612" y="1524000"/>
            <a:ext cx="787470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Brahe in his observatory.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1270342"/>
            <a:ext cx="4114799" cy="558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Tycho</a:t>
            </a:r>
            <a:r>
              <a:rPr lang="en-US" dirty="0" smtClean="0"/>
              <a:t> Brahe Planetarium, Copenhagen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Three Laws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1. The orbits of the planets are ellipses, with the Sun at one focus of the ellipse. </a:t>
            </a:r>
          </a:p>
          <a:p>
            <a:pPr>
              <a:buNone/>
            </a:pPr>
            <a:r>
              <a:rPr lang="en-US" dirty="0" smtClean="0"/>
              <a:t>2. The line joining the planet to the Sun sweeps out equal areas in equal times as the planet travels around the ellipse. </a:t>
            </a:r>
          </a:p>
          <a:p>
            <a:pPr>
              <a:buNone/>
            </a:pPr>
            <a:r>
              <a:rPr lang="en-US" dirty="0" smtClean="0"/>
              <a:t>3.  The ratio of the squares of the revolutionary periods for two planets is equal to the ratio of the cubes of their </a:t>
            </a:r>
            <a:r>
              <a:rPr lang="en-US" dirty="0" err="1" smtClean="0"/>
              <a:t>semimajor</a:t>
            </a:r>
            <a:r>
              <a:rPr lang="en-US" dirty="0" smtClean="0"/>
              <a:t> axes: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Birthplace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293" y="1600200"/>
            <a:ext cx="19494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Danish stamp celebrating </a:t>
            </a:r>
            <a:r>
              <a:rPr lang="en-US" dirty="0" err="1" smtClean="0"/>
              <a:t>Tycho’s</a:t>
            </a:r>
            <a:r>
              <a:rPr lang="en-US" dirty="0" smtClean="0"/>
              <a:t> 400</a:t>
            </a:r>
            <a:r>
              <a:rPr lang="en-US" baseline="30000" dirty="0" smtClean="0"/>
              <a:t>th</a:t>
            </a:r>
            <a:r>
              <a:rPr lang="en-US" dirty="0" smtClean="0"/>
              <a:t> birth anniversary.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54335"/>
            <a:ext cx="3936956" cy="540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 stamp honoring </a:t>
            </a:r>
            <a:r>
              <a:rPr lang="en-US" dirty="0" err="1" smtClean="0"/>
              <a:t>Kepler’s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400</a:t>
            </a:r>
            <a:r>
              <a:rPr lang="en-US" baseline="30000" dirty="0" smtClean="0"/>
              <a:t>th</a:t>
            </a:r>
            <a:r>
              <a:rPr lang="en-US" dirty="0" smtClean="0"/>
              <a:t> birth anniversary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57561"/>
            <a:ext cx="3352800" cy="546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beginning of </a:t>
            </a:r>
            <a:r>
              <a:rPr lang="en-US" dirty="0" err="1" smtClean="0"/>
              <a:t>Kepler’s</a:t>
            </a:r>
            <a:r>
              <a:rPr lang="en-US" dirty="0" smtClean="0"/>
              <a:t> bright idea </a:t>
            </a:r>
            <a:endParaRPr lang="en-US" dirty="0"/>
          </a:p>
        </p:txBody>
      </p:sp>
      <p:pic>
        <p:nvPicPr>
          <p:cNvPr id="4" name="Content Placeholder 3" descr="kepler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97221"/>
            <a:ext cx="4800600" cy="41285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Kepler’s</a:t>
            </a:r>
            <a:r>
              <a:rPr lang="en-US" dirty="0" smtClean="0"/>
              <a:t> model of the universe </a:t>
            </a:r>
            <a:br>
              <a:rPr lang="en-US" dirty="0" smtClean="0"/>
            </a:br>
            <a:r>
              <a:rPr lang="en-US" dirty="0" smtClean="0"/>
              <a:t>from his </a:t>
            </a:r>
            <a:r>
              <a:rPr lang="en-US" i="1" dirty="0" err="1" smtClean="0"/>
              <a:t>Mysterium</a:t>
            </a:r>
            <a:r>
              <a:rPr lang="en-US" i="1" dirty="0" smtClean="0"/>
              <a:t> </a:t>
            </a:r>
            <a:r>
              <a:rPr lang="en-US" i="1" dirty="0" err="1" smtClean="0"/>
              <a:t>Cosmographicum</a:t>
            </a:r>
            <a:endParaRPr lang="en-US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027" y="1600200"/>
            <a:ext cx="457581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model, close up view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87017"/>
            <a:ext cx="5808607" cy="557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Tycho’s</a:t>
            </a:r>
            <a:r>
              <a:rPr lang="en-US" dirty="0" smtClean="0"/>
              <a:t> model of the universe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832" y="1490955"/>
            <a:ext cx="4482367" cy="53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131</Words>
  <Application>Microsoft Office PowerPoint</Application>
  <PresentationFormat>On-screen Show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Johanne Kepler (1571-1630) Tycho Brahe (1546-1601)</vt:lpstr>
      <vt:lpstr>Kepler’s Three Laws</vt:lpstr>
      <vt:lpstr>Kepler’s Birthplace </vt:lpstr>
      <vt:lpstr>Danish stamp celebrating Tycho’s 400th birth anniversary.</vt:lpstr>
      <vt:lpstr>German stamp honoring Kepler’s  400th birth anniversary</vt:lpstr>
      <vt:lpstr>The beginning of Kepler’s bright idea </vt:lpstr>
      <vt:lpstr>Kepler’s model of the universe  from his Mysterium Cosmographicum</vt:lpstr>
      <vt:lpstr>Kepler’s model, close up view</vt:lpstr>
      <vt:lpstr>Tycho’s model of the universe</vt:lpstr>
      <vt:lpstr>Brahe’s observatory at Hveen</vt:lpstr>
      <vt:lpstr>Brahe in his observatory.</vt:lpstr>
      <vt:lpstr>Tycho Brahe Planetarium, Copenhagen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 Kepler (1571-1630) Tycho Brahe (1546-1601)</dc:title>
  <dc:creator>Meera</dc:creator>
  <cp:lastModifiedBy>Meera</cp:lastModifiedBy>
  <cp:revision>16</cp:revision>
  <dcterms:created xsi:type="dcterms:W3CDTF">2012-03-28T00:56:05Z</dcterms:created>
  <dcterms:modified xsi:type="dcterms:W3CDTF">2013-03-21T04:22:35Z</dcterms:modified>
</cp:coreProperties>
</file>